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1" r:id="rId8"/>
    <p:sldId id="262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51F51B4-933E-41A9-8C09-E2F4F3B1EB9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004274A-1678-482E-AA70-C86A198FD5D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Modernism &amp; </a:t>
            </a:r>
            <a:br>
              <a:rPr lang="en-US" dirty="0" smtClean="0"/>
            </a:br>
            <a:r>
              <a:rPr lang="en-US" dirty="0" smtClean="0"/>
              <a:t>Post-Modernism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Post-Modern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technology influences :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Form</a:t>
            </a:r>
          </a:p>
          <a:p>
            <a:pPr lvl="1"/>
            <a:r>
              <a:rPr lang="en-US" dirty="0" smtClean="0"/>
              <a:t>Presentation</a:t>
            </a:r>
          </a:p>
          <a:p>
            <a:r>
              <a:rPr lang="en-US" dirty="0" smtClean="0"/>
              <a:t>Multi Media in 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5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Post-Modern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Emphasis on character motivation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Post-Modern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Stories are often (but not always!):</a:t>
            </a:r>
          </a:p>
          <a:p>
            <a:pPr lvl="1"/>
            <a:r>
              <a:rPr lang="en-US" dirty="0" smtClean="0"/>
              <a:t>Science Fiction</a:t>
            </a:r>
          </a:p>
          <a:p>
            <a:pPr lvl="1"/>
            <a:r>
              <a:rPr lang="en-US" dirty="0" smtClean="0"/>
              <a:t>Magical Realism: realistic with a magical element</a:t>
            </a:r>
          </a:p>
          <a:p>
            <a:r>
              <a:rPr lang="en-US" dirty="0" smtClean="0"/>
              <a:t>Stories are non-linear in terms of time</a:t>
            </a:r>
          </a:p>
          <a:p>
            <a:r>
              <a:rPr lang="en-US" dirty="0" smtClean="0"/>
              <a:t>Suggestive of alternative  universes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The Butterfly Effect</a:t>
            </a:r>
          </a:p>
          <a:p>
            <a:pPr lvl="2"/>
            <a:r>
              <a:rPr lang="en-US" dirty="0" smtClean="0"/>
              <a:t>Memento</a:t>
            </a:r>
          </a:p>
          <a:p>
            <a:pPr lvl="2"/>
            <a:r>
              <a:rPr lang="en-US" dirty="0" smtClean="0"/>
              <a:t>Inception</a:t>
            </a:r>
          </a:p>
          <a:p>
            <a:pPr lvl="2"/>
            <a:r>
              <a:rPr lang="en-US" dirty="0" smtClean="0"/>
              <a:t>Donnie </a:t>
            </a:r>
            <a:r>
              <a:rPr lang="en-US" dirty="0" err="1" smtClean="0"/>
              <a:t>Darko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Post-Modern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 GRAND NARRATIVES and their myths</a:t>
            </a:r>
          </a:p>
          <a:p>
            <a:r>
              <a:rPr lang="en-US" dirty="0" smtClean="0"/>
              <a:t>May include stories that have an effect on culture</a:t>
            </a:r>
          </a:p>
          <a:p>
            <a:pPr lvl="1"/>
            <a:r>
              <a:rPr lang="en-US" dirty="0" smtClean="0"/>
              <a:t>The Bible</a:t>
            </a:r>
          </a:p>
          <a:p>
            <a:pPr lvl="1"/>
            <a:r>
              <a:rPr lang="en-US" dirty="0" smtClean="0"/>
              <a:t>Westerns (U.S.)</a:t>
            </a:r>
          </a:p>
          <a:p>
            <a:pPr lvl="1"/>
            <a:r>
              <a:rPr lang="en-US" dirty="0" smtClean="0"/>
              <a:t>Ancient Greek Mythology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Post-Modern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trust history (all history is biased)</a:t>
            </a:r>
          </a:p>
          <a:p>
            <a:pPr lvl="1"/>
            <a:r>
              <a:rPr lang="en-US" dirty="0" smtClean="0"/>
              <a:t>“truth” is individualized</a:t>
            </a:r>
          </a:p>
          <a:p>
            <a:pPr lvl="1"/>
            <a:r>
              <a:rPr lang="en-US" dirty="0" smtClean="0"/>
              <a:t>There is no absolute truth</a:t>
            </a:r>
          </a:p>
          <a:p>
            <a:pPr lvl="1"/>
            <a:r>
              <a:rPr lang="en-US" dirty="0" smtClean="0"/>
              <a:t>History written by winners</a:t>
            </a:r>
          </a:p>
          <a:p>
            <a:pPr lvl="1"/>
            <a:r>
              <a:rPr lang="en-US" dirty="0" smtClean="0"/>
              <a:t>What do losers have to say about things?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51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Post-Modern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 to look at things on small scale</a:t>
            </a:r>
          </a:p>
          <a:p>
            <a:pPr lvl="1"/>
            <a:r>
              <a:rPr lang="en-US" dirty="0" smtClean="0"/>
              <a:t>A localized focus rather than the big picture</a:t>
            </a:r>
          </a:p>
          <a:p>
            <a:r>
              <a:rPr lang="en-US" dirty="0" smtClean="0"/>
              <a:t>No difference between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Post-Modernism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Tends to be Nihilistic</a:t>
            </a:r>
          </a:p>
          <a:p>
            <a:pPr lvl="1"/>
            <a:r>
              <a:rPr lang="en-US" dirty="0" smtClean="0"/>
              <a:t>Philosophical view</a:t>
            </a:r>
          </a:p>
          <a:p>
            <a:pPr lvl="1"/>
            <a:r>
              <a:rPr lang="en-US" dirty="0" smtClean="0"/>
              <a:t>Hardcore Skepticism</a:t>
            </a:r>
          </a:p>
          <a:p>
            <a:pPr lvl="1"/>
            <a:r>
              <a:rPr lang="en-US" dirty="0" smtClean="0"/>
              <a:t>Ultra-Pessimistic</a:t>
            </a:r>
          </a:p>
          <a:p>
            <a:pPr lvl="1"/>
            <a:r>
              <a:rPr lang="en-US" dirty="0" smtClean="0"/>
              <a:t>Rejects an &amp; all belief systems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www.deviantart.com/download/45060889/nihilism_wallpaper_by_o0poguemahone0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972" y="2068286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9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Post-Modern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Concerned with</a:t>
            </a:r>
          </a:p>
          <a:p>
            <a:pPr lvl="1"/>
            <a:r>
              <a:rPr lang="en-US" dirty="0" smtClean="0"/>
              <a:t>Social Issues as writers align with feminist and ethnic groups</a:t>
            </a:r>
          </a:p>
          <a:p>
            <a:pPr lvl="1"/>
            <a:r>
              <a:rPr lang="en-US" dirty="0" smtClean="0"/>
              <a:t>Erodes distinctions between classes and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who you are working with (or alone)</a:t>
            </a:r>
          </a:p>
          <a:p>
            <a:r>
              <a:rPr lang="en-US" dirty="0" smtClean="0"/>
              <a:t>Decide Option 1 or Option 2</a:t>
            </a:r>
          </a:p>
          <a:p>
            <a:r>
              <a:rPr lang="en-US" smtClean="0"/>
              <a:t>Brainstorm your ideas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0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 World War I (1918)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Modernism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Sought to capture the essence of modern life through art work’s</a:t>
            </a:r>
          </a:p>
          <a:p>
            <a:pPr lvl="1"/>
            <a:r>
              <a:rPr lang="en-US" dirty="0" smtClean="0"/>
              <a:t>Content</a:t>
            </a:r>
          </a:p>
          <a:p>
            <a:pPr lvl="2"/>
            <a:r>
              <a:rPr lang="en-US" dirty="0" smtClean="0"/>
              <a:t>Theme</a:t>
            </a:r>
          </a:p>
          <a:p>
            <a:pPr lvl="2"/>
            <a:r>
              <a:rPr lang="en-US" dirty="0" smtClean="0"/>
              <a:t>Plot</a:t>
            </a:r>
          </a:p>
          <a:p>
            <a:pPr lvl="2"/>
            <a:r>
              <a:rPr lang="en-US" dirty="0" smtClean="0"/>
              <a:t>Setting</a:t>
            </a:r>
          </a:p>
          <a:p>
            <a:pPr lvl="2"/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Form</a:t>
            </a:r>
          </a:p>
          <a:p>
            <a:pPr lvl="2"/>
            <a:r>
              <a:rPr lang="en-US" dirty="0" smtClean="0"/>
              <a:t>The way the content is presented (style)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Modernism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 away from standardized formal writing &amp; Questioned technique</a:t>
            </a:r>
          </a:p>
          <a:p>
            <a:pPr lvl="1"/>
            <a:r>
              <a:rPr lang="en-US" dirty="0" smtClean="0"/>
              <a:t>Poetry – Free verse</a:t>
            </a:r>
          </a:p>
          <a:p>
            <a:pPr lvl="1"/>
            <a:r>
              <a:rPr lang="en-US" dirty="0" smtClean="0"/>
              <a:t>Prose – move away from traditional plot diagram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Modernism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Disjointed writing </a:t>
            </a:r>
          </a:p>
          <a:p>
            <a:pPr lvl="1"/>
            <a:r>
              <a:rPr lang="en-US" dirty="0" smtClean="0"/>
              <a:t>Stream of consciousness</a:t>
            </a:r>
          </a:p>
          <a:p>
            <a:r>
              <a:rPr lang="en-US" dirty="0" smtClean="0"/>
              <a:t>Writing de-emphasized Plot</a:t>
            </a:r>
          </a:p>
          <a:p>
            <a:r>
              <a:rPr lang="en-US" dirty="0" smtClean="0"/>
              <a:t>Writing placed an emphasis on</a:t>
            </a:r>
          </a:p>
          <a:p>
            <a:pPr lvl="1"/>
            <a:r>
              <a:rPr lang="en-US" dirty="0" smtClean="0"/>
              <a:t>Theme</a:t>
            </a:r>
          </a:p>
          <a:p>
            <a:pPr lvl="1"/>
            <a:r>
              <a:rPr lang="en-US" dirty="0" smtClean="0"/>
              <a:t>Psychology of Character (Character Motivation)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Modernism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 is not resolved at the end</a:t>
            </a:r>
          </a:p>
          <a:p>
            <a:pPr lvl="1"/>
            <a:r>
              <a:rPr lang="en-US" dirty="0" smtClean="0"/>
              <a:t>Mirrors life</a:t>
            </a:r>
          </a:p>
          <a:p>
            <a:pPr lvl="2"/>
            <a:r>
              <a:rPr lang="en-US" dirty="0" smtClean="0"/>
              <a:t>Why live happily ever after in a story if that’s not what always happens in real life?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Modernism </a:t>
            </a:r>
            <a:r>
              <a:rPr lang="en-US" dirty="0"/>
              <a:t>I</a:t>
            </a:r>
            <a:r>
              <a:rPr lang="en-US" dirty="0" smtClean="0"/>
              <a:t>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isolated Hero</a:t>
            </a:r>
          </a:p>
          <a:p>
            <a:pPr lvl="1"/>
            <a:r>
              <a:rPr lang="en-US" dirty="0" smtClean="0"/>
              <a:t>Because he isolates himself</a:t>
            </a:r>
          </a:p>
          <a:p>
            <a:pPr lvl="1"/>
            <a:r>
              <a:rPr lang="en-US" dirty="0" smtClean="0"/>
              <a:t>Because others isolate him</a:t>
            </a:r>
          </a:p>
          <a:p>
            <a:r>
              <a:rPr lang="en-US" dirty="0" smtClean="0"/>
              <a:t>Writing reflects feelings of uncertainty and disillusionment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68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Modernism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era was marked by an end of optimism</a:t>
            </a:r>
          </a:p>
          <a:p>
            <a:pPr lvl="1"/>
            <a:r>
              <a:rPr lang="en-US" dirty="0" smtClean="0"/>
              <a:t>Because of the war’s devastation.</a:t>
            </a:r>
          </a:p>
          <a:p>
            <a:r>
              <a:rPr lang="en-US" dirty="0" smtClean="0"/>
              <a:t>Author’s do not idealize the universe</a:t>
            </a:r>
          </a:p>
          <a:p>
            <a:pPr lvl="1"/>
            <a:r>
              <a:rPr lang="en-US" dirty="0" smtClean="0"/>
              <a:t>Sees things realistically</a:t>
            </a:r>
          </a:p>
          <a:p>
            <a:pPr lvl="2"/>
            <a:r>
              <a:rPr lang="en-US" dirty="0" smtClean="0"/>
              <a:t>Pain &amp; Suffering included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ost-Modernism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Began Roughly between 1965 - 1975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318</TotalTime>
  <Words>371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Rockwell</vt:lpstr>
      <vt:lpstr>Wingdings 2</vt:lpstr>
      <vt:lpstr>Foundry</vt:lpstr>
      <vt:lpstr>Modernism &amp;  Post-Modernism</vt:lpstr>
      <vt:lpstr>Modernism</vt:lpstr>
      <vt:lpstr>Modernism Techniques</vt:lpstr>
      <vt:lpstr>Modernism Techniques</vt:lpstr>
      <vt:lpstr>Modernism Techniques</vt:lpstr>
      <vt:lpstr>Modernism Techniques</vt:lpstr>
      <vt:lpstr>Modernism Ideas</vt:lpstr>
      <vt:lpstr>Modernism Ideas</vt:lpstr>
      <vt:lpstr>Post-Modernism</vt:lpstr>
      <vt:lpstr>Post-Modern Techniques</vt:lpstr>
      <vt:lpstr>Post-Modern Techniques</vt:lpstr>
      <vt:lpstr>Post-Modern Ideas</vt:lpstr>
      <vt:lpstr>Post-Modern Ideas</vt:lpstr>
      <vt:lpstr>Post-Modern Ideas</vt:lpstr>
      <vt:lpstr>Post-Modern Ideas</vt:lpstr>
      <vt:lpstr>Post-Modernism Ideas</vt:lpstr>
      <vt:lpstr>Post-Modern Ideas</vt:lpstr>
      <vt:lpstr>Today…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</dc:title>
  <dc:creator>00, 00</dc:creator>
  <cp:lastModifiedBy>Carol Johnson</cp:lastModifiedBy>
  <cp:revision>8</cp:revision>
  <dcterms:created xsi:type="dcterms:W3CDTF">2015-08-20T13:43:05Z</dcterms:created>
  <dcterms:modified xsi:type="dcterms:W3CDTF">2016-08-19T00:18:34Z</dcterms:modified>
</cp:coreProperties>
</file>